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>
        <p:scale>
          <a:sx n="75" d="100"/>
          <a:sy n="75" d="100"/>
        </p:scale>
        <p:origin x="-123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2961C48-00EB-45B0-9696-A676293CFC4D}" type="datetimeFigureOut">
              <a:rPr lang="sv-SE" smtClean="0"/>
              <a:t>2013-11-22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00027DD-6F53-42EC-9B12-C94F3ABB6E26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800" b="1" dirty="0" smtClean="0"/>
              <a:t>2013</a:t>
            </a:r>
            <a:endParaRPr lang="sv-SE" sz="2800" b="1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Bokmässan </a:t>
            </a:r>
            <a:r>
              <a:rPr lang="sv-SE" sz="2400" dirty="0" err="1" smtClean="0"/>
              <a:t>göteborg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72603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67"/>
    </mc:Choice>
    <mc:Fallback xmlns="">
      <p:transition spd="slow" advTm="626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vi som var där!</a:t>
            </a:r>
            <a:endParaRPr lang="sv-SE" dirty="0"/>
          </a:p>
        </p:txBody>
      </p:sp>
      <p:pic>
        <p:nvPicPr>
          <p:cNvPr id="1026" name="Picture 2" descr="C:\Users\lena.wilander\Documents\Evelinas bilder\0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1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15"/>
    </mc:Choice>
    <mc:Fallback xmlns="">
      <p:transition spd="slow" advTm="1381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400" dirty="0" smtClean="0"/>
              <a:t>…men tre tjejer med egna bloggar tipsade om </a:t>
            </a:r>
            <a:r>
              <a:rPr lang="sv-SE" sz="2400" dirty="0" err="1" smtClean="0"/>
              <a:t>bl</a:t>
            </a:r>
            <a:r>
              <a:rPr lang="sv-SE" sz="2400" dirty="0" smtClean="0"/>
              <a:t> a Katarinas böcker</a:t>
            </a:r>
            <a:endParaRPr lang="sv-SE" sz="24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1600" dirty="0" smtClean="0"/>
              <a:t>Katarina von </a:t>
            </a:r>
            <a:r>
              <a:rPr lang="sv-SE" sz="1600" dirty="0" err="1" smtClean="0"/>
              <a:t>bredow</a:t>
            </a:r>
            <a:r>
              <a:rPr lang="sv-SE" sz="1600" dirty="0" smtClean="0"/>
              <a:t> var inte där…</a:t>
            </a:r>
            <a:endParaRPr lang="sv-SE" sz="1600" dirty="0"/>
          </a:p>
        </p:txBody>
      </p:sp>
      <p:pic>
        <p:nvPicPr>
          <p:cNvPr id="2050" name="Picture 2" descr="C:\Users\lena.wilander\Documents\Evelinas bilder\0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7"/>
    </mc:Choice>
    <mc:Fallback xmlns="">
      <p:transition spd="slow" advTm="135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457200" y="2819400"/>
            <a:ext cx="4618855" cy="348992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4"/>
          </p:nvPr>
        </p:nvSpPr>
        <p:spPr>
          <a:xfrm>
            <a:off x="5436096" y="2816352"/>
            <a:ext cx="2880320" cy="3209544"/>
          </a:xfrm>
        </p:spPr>
        <p:txBody>
          <a:bodyPr/>
          <a:lstStyle/>
          <a:p>
            <a:r>
              <a:rPr lang="sv-SE" dirty="0" err="1" smtClean="0"/>
              <a:t>Källa:gillabocker.se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Johanna Lindbäck (ny läsambassadör) och Lisa Bjärbo pratade om sin nya bok…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sv-SE" dirty="0" smtClean="0"/>
              <a:t>”Vi måste sluta ses på det här sättet”...</a:t>
            </a:r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 träffade andra författare…</a:t>
            </a:r>
            <a:endParaRPr lang="sv-SE" dirty="0"/>
          </a:p>
        </p:txBody>
      </p:sp>
      <p:pic>
        <p:nvPicPr>
          <p:cNvPr id="3074" name="Picture 2" descr="C:\Users\lena.wilander\Pictures\bok &amp; bibliotek 2013\lindbäck och bjär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0" y="2852936"/>
            <a:ext cx="4461048" cy="3345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30798"/>
            <a:ext cx="1981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36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3"/>
    </mc:Choice>
    <mc:Fallback xmlns="">
      <p:transition spd="slow" advTm="125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mtClean="0"/>
              <a:t>I en monter </a:t>
            </a:r>
            <a:r>
              <a:rPr lang="sv-SE" dirty="0" smtClean="0"/>
              <a:t>kunde man höra Johanna Westman (hon med mixer)…</a:t>
            </a:r>
            <a:endParaRPr lang="sv-SE" dirty="0"/>
          </a:p>
        </p:txBody>
      </p:sp>
      <p:pic>
        <p:nvPicPr>
          <p:cNvPr id="4098" name="Picture 2" descr="C:\Users\lena.wilander\Documents\Evelinas bilder\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8"/>
    </mc:Choice>
    <mc:Fallback xmlns="">
      <p:transition spd="slow" advTm="1003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---och i en annan monter träffade Evelina och Rebecca författaren Kim </a:t>
            </a:r>
            <a:r>
              <a:rPr lang="sv-SE" dirty="0" err="1" smtClean="0"/>
              <a:t>Kimselius</a:t>
            </a:r>
            <a:endParaRPr lang="sv-SE" dirty="0"/>
          </a:p>
        </p:txBody>
      </p:sp>
      <p:pic>
        <p:nvPicPr>
          <p:cNvPr id="5122" name="Picture 2" descr="C:\Users\lena.wilander\Documents\Evelinas bilder\02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0"/>
    </mc:Choice>
    <mc:Fallback xmlns="">
      <p:transition spd="slow" advTm="103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a.wilander\Documents\Evelinas bilder\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365" y="2819400"/>
            <a:ext cx="2408394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1187624" y="2020824"/>
            <a:ext cx="6696744" cy="704088"/>
          </a:xfrm>
        </p:spPr>
        <p:txBody>
          <a:bodyPr>
            <a:normAutofit/>
          </a:bodyPr>
          <a:lstStyle/>
          <a:p>
            <a:r>
              <a:rPr lang="sv-SE" dirty="0" smtClean="0"/>
              <a:t>När Jonas pratade om sin ”</a:t>
            </a:r>
            <a:r>
              <a:rPr lang="sv-SE" dirty="0"/>
              <a:t>T</a:t>
            </a:r>
            <a:r>
              <a:rPr lang="sv-SE" dirty="0" smtClean="0"/>
              <a:t>orka aldrig tårar-serie var hela mässan där och lyssnade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Jonas Gardell</a:t>
            </a:r>
            <a:endParaRPr lang="sv-SE" dirty="0"/>
          </a:p>
        </p:txBody>
      </p:sp>
      <p:pic>
        <p:nvPicPr>
          <p:cNvPr id="6147" name="Picture 3" descr="C:\Users\lena.wilander\Documents\Evelinas bilder\02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16" y="2816225"/>
            <a:ext cx="240744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42"/>
    </mc:Choice>
    <mc:Fallback xmlns="">
      <p:transition spd="slow" advTm="1194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…berättade hur hon inspirerats av Hungerspelen när hon skrev sin bok ”En sekund i taget”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Sofia </a:t>
            </a:r>
            <a:r>
              <a:rPr lang="sv-SE" dirty="0" err="1" smtClean="0"/>
              <a:t>nordin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7170" name="Picture 2" descr="C:\Users\lena.wilander\Documents\Evelinas bilder\0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67" y="1914525"/>
            <a:ext cx="4682066" cy="351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4"/>
    </mc:Choice>
    <mc:Fallback xmlns="">
      <p:transition spd="slow" advTm="143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sv-SE" sz="2000" dirty="0" smtClean="0"/>
              <a:t>…författare till den populära serien Cirkeln, visade tillsammans med Lina </a:t>
            </a:r>
            <a:r>
              <a:rPr lang="sv-SE" sz="2000" dirty="0" err="1" smtClean="0"/>
              <a:t>Neidestam</a:t>
            </a:r>
            <a:r>
              <a:rPr lang="sv-SE" sz="2000" smtClean="0"/>
              <a:t> ”</a:t>
            </a:r>
            <a:r>
              <a:rPr lang="sv-SE" sz="2000" dirty="0" smtClean="0"/>
              <a:t>Berättelser från Engelsfors” (seriealbum)</a:t>
            </a:r>
            <a:endParaRPr lang="sv-SE" sz="2000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Mats Strandberg  och Sara </a:t>
            </a:r>
            <a:r>
              <a:rPr lang="sv-SE" dirty="0" err="1" smtClean="0"/>
              <a:t>bergmark</a:t>
            </a:r>
            <a:r>
              <a:rPr lang="sv-SE" dirty="0" smtClean="0"/>
              <a:t>  </a:t>
            </a:r>
            <a:r>
              <a:rPr lang="sv-SE" dirty="0" err="1" smtClean="0"/>
              <a:t>elfgren</a:t>
            </a:r>
            <a:r>
              <a:rPr lang="sv-SE" dirty="0" smtClean="0"/>
              <a:t>…</a:t>
            </a:r>
            <a:endParaRPr lang="sv-SE" dirty="0"/>
          </a:p>
        </p:txBody>
      </p:sp>
      <p:pic>
        <p:nvPicPr>
          <p:cNvPr id="8194" name="Picture 2" descr="C:\Users\lena.wilander\Documents\Evelinas bilder\03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1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7"/>
    </mc:Choice>
    <mc:Fallback xmlns="">
      <p:transition spd="slow" advTm="1624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Evelina fick sin bok signerad och blev fotad tillsammans med sina idoler</a:t>
            </a:r>
            <a:endParaRPr lang="sv-SE" dirty="0"/>
          </a:p>
        </p:txBody>
      </p:sp>
      <p:pic>
        <p:nvPicPr>
          <p:cNvPr id="10242" name="Picture 2" descr="C:\Users\lena.wilander\Documents\Evelinas bilder\0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59" y="2020888"/>
            <a:ext cx="5433482" cy="407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4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6"/>
    </mc:Choice>
    <mc:Fallback xmlns="">
      <p:transition spd="slow" advTm="1116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396</TotalTime>
  <Words>164</Words>
  <Application>Microsoft Office PowerPoint</Application>
  <PresentationFormat>Bildspel på skärmen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1" baseType="lpstr">
      <vt:lpstr>BlackTie</vt:lpstr>
      <vt:lpstr>Bokmässan göteborg</vt:lpstr>
      <vt:lpstr>Katarina von bredow var inte där…</vt:lpstr>
      <vt:lpstr>Vi träffade andra författare…</vt:lpstr>
      <vt:lpstr>I en monter kunde man höra Johanna Westman (hon med mixer)…</vt:lpstr>
      <vt:lpstr>---och i en annan monter träffade Evelina och Rebecca författaren Kim Kimselius</vt:lpstr>
      <vt:lpstr>Jonas Gardell</vt:lpstr>
      <vt:lpstr>Sofia nordin…</vt:lpstr>
      <vt:lpstr>Mats Strandberg  och Sara bergmark  elfgren…</vt:lpstr>
      <vt:lpstr>Evelina fick sin bok signerad och blev fotad tillsammans med sina idoler</vt:lpstr>
      <vt:lpstr> vi som var där!</vt:lpstr>
    </vt:vector>
  </TitlesOfParts>
  <Company>Växjö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Bok- och bibliotek göteborg</dc:title>
  <dc:creator>Vaxjo kommun</dc:creator>
  <cp:lastModifiedBy>Vaxjo kommun</cp:lastModifiedBy>
  <cp:revision>22</cp:revision>
  <dcterms:created xsi:type="dcterms:W3CDTF">2013-10-16T08:25:17Z</dcterms:created>
  <dcterms:modified xsi:type="dcterms:W3CDTF">2013-11-22T13:26:38Z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